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58" y="1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4347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562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8435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8198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319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8154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189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0035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2201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8511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7411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467A1-86B0-43A7-B2EB-148617815E10}" type="datetimeFigureOut">
              <a:rPr lang="ru-RU" smtClean="0"/>
              <a:t>07.06.2021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1431B-4429-4A03-B4F7-7B5F57A97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0224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947" r="1095" b="206"/>
          <a:stretch/>
        </p:blipFill>
        <p:spPr>
          <a:xfrm>
            <a:off x="-6287" y="0"/>
            <a:ext cx="12198287" cy="6858000"/>
          </a:xfrm>
          <a:prstGeom prst="rect">
            <a:avLst/>
          </a:prstGeom>
          <a:noFill/>
        </p:spPr>
      </p:pic>
      <p:sp>
        <p:nvSpPr>
          <p:cNvPr id="8" name="Прямоугольник 7"/>
          <p:cNvSpPr/>
          <p:nvPr/>
        </p:nvSpPr>
        <p:spPr>
          <a:xfrm>
            <a:off x="1752928" y="0"/>
            <a:ext cx="4343071" cy="6858000"/>
          </a:xfrm>
          <a:prstGeom prst="rect">
            <a:avLst/>
          </a:prstGeom>
          <a:solidFill>
            <a:schemeClr val="bg2">
              <a:lumMod val="50000"/>
              <a:alpha val="65000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76000" y="189000"/>
            <a:ext cx="4320000" cy="3006638"/>
          </a:xfrm>
        </p:spPr>
        <p:txBody>
          <a:bodyPr>
            <a:normAutofit/>
          </a:bodyPr>
          <a:lstStyle/>
          <a:p>
            <a:r>
              <a:rPr lang="ru-RU" sz="5400" dirty="0" smtClean="0">
                <a:solidFill>
                  <a:schemeClr val="bg1"/>
                </a:solidFill>
              </a:rPr>
              <a:t>Биография Билла Гейтса</a:t>
            </a:r>
            <a:endParaRPr lang="ru-RU" sz="5400" dirty="0">
              <a:solidFill>
                <a:schemeClr val="bg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096000" y="5877000"/>
            <a:ext cx="4320000" cy="981000"/>
          </a:xfrm>
          <a:prstGeom prst="rect">
            <a:avLst/>
          </a:prstGeom>
          <a:solidFill>
            <a:schemeClr val="accent6">
              <a:lumMod val="7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52929" y="3933000"/>
            <a:ext cx="4320000" cy="50400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Реферат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2136000" y="3429000"/>
            <a:ext cx="3553858" cy="72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6240000" y="6093000"/>
            <a:ext cx="417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ru-RU" sz="1400" dirty="0">
                <a:solidFill>
                  <a:schemeClr val="bg1"/>
                </a:solidFill>
              </a:rPr>
              <a:t>Студент: </a:t>
            </a:r>
            <a:r>
              <a:rPr lang="ru-RU" sz="1400" dirty="0" err="1">
                <a:solidFill>
                  <a:schemeClr val="bg1"/>
                </a:solidFill>
              </a:rPr>
              <a:t>Булах</a:t>
            </a:r>
            <a:r>
              <a:rPr lang="ru-RU" sz="1400" dirty="0">
                <a:solidFill>
                  <a:schemeClr val="bg1"/>
                </a:solidFill>
              </a:rPr>
              <a:t> Влада Александровна</a:t>
            </a:r>
          </a:p>
          <a:p>
            <a:pPr fontAlgn="base"/>
            <a:r>
              <a:rPr lang="ru-RU" sz="1400" dirty="0">
                <a:solidFill>
                  <a:schemeClr val="bg1"/>
                </a:solidFill>
              </a:rPr>
              <a:t>Научный руководитель: </a:t>
            </a:r>
            <a:r>
              <a:rPr lang="ru-RU" sz="1400" dirty="0" err="1" smtClean="0">
                <a:solidFill>
                  <a:schemeClr val="bg1"/>
                </a:solidFill>
              </a:rPr>
              <a:t>Чузлов</a:t>
            </a:r>
            <a:r>
              <a:rPr lang="ru-RU" sz="1400" dirty="0" smtClean="0">
                <a:solidFill>
                  <a:schemeClr val="bg1"/>
                </a:solidFill>
              </a:rPr>
              <a:t> </a:t>
            </a:r>
            <a:r>
              <a:rPr lang="ru-RU" sz="1400" dirty="0" err="1" smtClean="0">
                <a:solidFill>
                  <a:schemeClr val="bg1"/>
                </a:solidFill>
              </a:rPr>
              <a:t>Вяеслав</a:t>
            </a:r>
            <a:r>
              <a:rPr lang="ru-RU" sz="1400" dirty="0" smtClean="0">
                <a:solidFill>
                  <a:schemeClr val="bg1"/>
                </a:solidFill>
              </a:rPr>
              <a:t> Алексеевич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8255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/>
      <p:bldP spid="9" grpId="0" animBg="1"/>
      <p:bldP spid="3" grpId="0" build="p"/>
      <p:bldP spid="10" grpId="0" animBg="1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/>
        </p:nvSpPr>
        <p:spPr>
          <a:xfrm>
            <a:off x="-10764" y="0"/>
            <a:ext cx="1220276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768545" y="5400196"/>
            <a:ext cx="8642546" cy="1457804"/>
          </a:xfrm>
          <a:prstGeom prst="rect">
            <a:avLst/>
          </a:prstGeom>
          <a:solidFill>
            <a:srgbClr val="AED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1790509" y="3597414"/>
            <a:ext cx="8642546" cy="1457804"/>
          </a:xfrm>
          <a:prstGeom prst="rect">
            <a:avLst/>
          </a:prstGeom>
          <a:solidFill>
            <a:srgbClr val="AED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1774727" y="1677528"/>
            <a:ext cx="8642546" cy="1457804"/>
          </a:xfrm>
          <a:prstGeom prst="rect">
            <a:avLst/>
          </a:prstGeom>
          <a:solidFill>
            <a:srgbClr val="AED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6000" y="0"/>
            <a:ext cx="11592000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dirty="0" smtClean="0"/>
              <a:t>Введение</a:t>
            </a:r>
            <a:endParaRPr lang="ru-RU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1879564" y="2114042"/>
            <a:ext cx="85534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/>
              <a:t>Ранние годы и развитие предпринимательства</a:t>
            </a:r>
            <a:endParaRPr lang="ru-R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1807803" y="3945496"/>
            <a:ext cx="85534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/>
              <a:t>Развитие операционной системы</a:t>
            </a:r>
            <a:endParaRPr lang="ru-RU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800294" y="5836710"/>
            <a:ext cx="85961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/>
              <a:t>Публичность и благотворительность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50166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7" grpId="0" animBg="1"/>
      <p:bldP spid="9" grpId="0" animBg="1"/>
      <p:bldP spid="2" grpId="0"/>
      <p:bldP spid="4" grpId="0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Прямоугольник 96"/>
          <p:cNvSpPr/>
          <p:nvPr/>
        </p:nvSpPr>
        <p:spPr>
          <a:xfrm>
            <a:off x="-10764" y="-9830"/>
            <a:ext cx="1220276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86618" y="97162"/>
            <a:ext cx="10007999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dirty="0" smtClean="0"/>
              <a:t>Ранние годы</a:t>
            </a:r>
            <a:endParaRPr lang="ru-RU" sz="6000" dirty="0"/>
          </a:p>
        </p:txBody>
      </p:sp>
      <p:pic>
        <p:nvPicPr>
          <p:cNvPr id="4" name="БИЛЛ ГЕЙТС - ГЕНИЙ или ЗЛОДЕЙ_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5287" end="424090.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3249" y="1640554"/>
            <a:ext cx="8465501" cy="476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164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44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3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97" grpId="0" animBg="1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Windows 21 - 202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7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36" y="1"/>
            <a:ext cx="12192000" cy="685799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40873" y="341745"/>
            <a:ext cx="117117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 smtClean="0">
                <a:solidFill>
                  <a:schemeClr val="bg1">
                    <a:lumMod val="65000"/>
                  </a:schemeClr>
                </a:solidFill>
              </a:rPr>
              <a:t>Программное обеспечение</a:t>
            </a:r>
            <a:endParaRPr lang="ru-RU" sz="6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50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-10764" y="0"/>
            <a:ext cx="1220276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4000" y="0"/>
            <a:ext cx="10152000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dirty="0" smtClean="0"/>
              <a:t>Злодей?</a:t>
            </a:r>
            <a:endParaRPr lang="ru-RU" sz="60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1557000"/>
            <a:ext cx="12202764" cy="5040000"/>
          </a:xfrm>
          <a:prstGeom prst="rect">
            <a:avLst/>
          </a:prstGeom>
          <a:solidFill>
            <a:srgbClr val="AED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Билл Гейтс разводится (Пародия) ► Анимация Bill Gates gets divorced на русском языке [Flashgitz]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69187" end="537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2011" y="1998519"/>
            <a:ext cx="7203336" cy="4051877"/>
          </a:xfrm>
          <a:prstGeom prst="rect">
            <a:avLst/>
          </a:prstGeom>
        </p:spPr>
      </p:pic>
      <p:pic>
        <p:nvPicPr>
          <p:cNvPr id="1026" name="Picture 2" descr="Билл Гейтс: чёрт с рогами или филантроп – «спаситель»?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4730" y="2688265"/>
            <a:ext cx="5250108" cy="380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38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Прямоугольник 96"/>
          <p:cNvSpPr/>
          <p:nvPr/>
        </p:nvSpPr>
        <p:spPr>
          <a:xfrm>
            <a:off x="-10764" y="-9830"/>
            <a:ext cx="1220276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86618" y="97162"/>
            <a:ext cx="10007999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dirty="0" smtClean="0"/>
              <a:t>Общественная деятельность</a:t>
            </a:r>
            <a:endParaRPr lang="ru-RU" sz="6000" dirty="0"/>
          </a:p>
        </p:txBody>
      </p:sp>
      <p:pic>
        <p:nvPicPr>
          <p:cNvPr id="3" name="БИЛЛ ГЕЙТС - ГЕНИЙ или ЗЛОДЕЙ_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62508" end="286937.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1017" y="1331293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031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43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3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97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-10764" y="0"/>
            <a:ext cx="1220276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4000" y="0"/>
            <a:ext cx="10152000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dirty="0" smtClean="0"/>
              <a:t>Подведение итогов</a:t>
            </a:r>
            <a:endParaRPr lang="ru-RU" sz="60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1557000"/>
            <a:ext cx="12202764" cy="5040000"/>
          </a:xfrm>
          <a:prstGeom prst="rect">
            <a:avLst/>
          </a:prstGeom>
          <a:solidFill>
            <a:srgbClr val="AED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БИЛЛ ГЕЙТС - ГЕНИЙ или ЗЛОДЕЙ_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1844" end="315840.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8836" y="1776927"/>
            <a:ext cx="8178036" cy="460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20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37</Words>
  <Application>Microsoft Office PowerPoint</Application>
  <PresentationFormat>Широкоэкранный</PresentationFormat>
  <Paragraphs>13</Paragraphs>
  <Slides>7</Slides>
  <Notes>0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Биография Билла Гейтса</vt:lpstr>
      <vt:lpstr>Введение</vt:lpstr>
      <vt:lpstr>Ранние годы</vt:lpstr>
      <vt:lpstr>Презентация PowerPoint</vt:lpstr>
      <vt:lpstr>Злодей?</vt:lpstr>
      <vt:lpstr>Общественная деятельность</vt:lpstr>
      <vt:lpstr>Подведение итогов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Биография Билла Гейтса</dc:title>
  <dc:creator>Влада</dc:creator>
  <cp:lastModifiedBy>Влада</cp:lastModifiedBy>
  <cp:revision>6</cp:revision>
  <dcterms:created xsi:type="dcterms:W3CDTF">2021-06-06T17:16:51Z</dcterms:created>
  <dcterms:modified xsi:type="dcterms:W3CDTF">2021-06-06T18:08:05Z</dcterms:modified>
</cp:coreProperties>
</file>

<file path=docProps/thumbnail.jpeg>
</file>